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64" r:id="rId6"/>
    <p:sldId id="265" r:id="rId7"/>
    <p:sldId id="267" r:id="rId8"/>
    <p:sldId id="269" r:id="rId9"/>
    <p:sldId id="272" r:id="rId10"/>
    <p:sldId id="266" r:id="rId11"/>
    <p:sldId id="271" r:id="rId12"/>
    <p:sldId id="261" r:id="rId13"/>
    <p:sldId id="262" r:id="rId14"/>
    <p:sldId id="260" r:id="rId15"/>
    <p:sldId id="258" r:id="rId16"/>
    <p:sldId id="256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87FF5D"/>
    <a:srgbClr val="3DFD5D"/>
    <a:srgbClr val="35FDF8"/>
    <a:srgbClr val="4BD0FF"/>
    <a:srgbClr val="2B2B2B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261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a Ceriotti" userId="b8ea46dc-7913-4961-bdd7-06ada39e96a7" providerId="ADAL" clId="{C7504B64-FEB7-4B70-A568-84BC9AB2AF23}"/>
    <pc:docChg chg="undo custSel modSld">
      <pc:chgData name="Erica Ceriotti" userId="b8ea46dc-7913-4961-bdd7-06ada39e96a7" providerId="ADAL" clId="{C7504B64-FEB7-4B70-A568-84BC9AB2AF23}" dt="2020-07-06T19:42:15.617" v="34" actId="14100"/>
      <pc:docMkLst>
        <pc:docMk/>
      </pc:docMkLst>
      <pc:sldChg chg="modSp mod">
        <pc:chgData name="Erica Ceriotti" userId="b8ea46dc-7913-4961-bdd7-06ada39e96a7" providerId="ADAL" clId="{C7504B64-FEB7-4B70-A568-84BC9AB2AF23}" dt="2020-07-06T19:42:15.617" v="34" actId="14100"/>
        <pc:sldMkLst>
          <pc:docMk/>
          <pc:sldMk cId="2113582136" sldId="261"/>
        </pc:sldMkLst>
        <pc:picChg chg="mod modCrop">
          <ac:chgData name="Erica Ceriotti" userId="b8ea46dc-7913-4961-bdd7-06ada39e96a7" providerId="ADAL" clId="{C7504B64-FEB7-4B70-A568-84BC9AB2AF23}" dt="2020-07-06T19:42:15.617" v="34" actId="14100"/>
          <ac:picMkLst>
            <pc:docMk/>
            <pc:sldMk cId="2113582136" sldId="261"/>
            <ac:picMk id="2" creationId="{9ADCCED2-2F57-4448-A19D-D556CFB777B3}"/>
          </ac:picMkLst>
        </pc:picChg>
      </pc:sldChg>
      <pc:sldChg chg="modTransition">
        <pc:chgData name="Erica Ceriotti" userId="b8ea46dc-7913-4961-bdd7-06ada39e96a7" providerId="ADAL" clId="{C7504B64-FEB7-4B70-A568-84BC9AB2AF23}" dt="2020-07-06T19:37:00.675" v="4"/>
        <pc:sldMkLst>
          <pc:docMk/>
          <pc:sldMk cId="2839355767" sldId="264"/>
        </pc:sldMkLst>
      </pc:sldChg>
      <pc:sldChg chg="modTransition">
        <pc:chgData name="Erica Ceriotti" userId="b8ea46dc-7913-4961-bdd7-06ada39e96a7" providerId="ADAL" clId="{C7504B64-FEB7-4B70-A568-84BC9AB2AF23}" dt="2020-07-06T19:37:27.441" v="6"/>
        <pc:sldMkLst>
          <pc:docMk/>
          <pc:sldMk cId="2374194696" sldId="265"/>
        </pc:sldMkLst>
      </pc:sldChg>
      <pc:sldChg chg="modTransition">
        <pc:chgData name="Erica Ceriotti" userId="b8ea46dc-7913-4961-bdd7-06ada39e96a7" providerId="ADAL" clId="{C7504B64-FEB7-4B70-A568-84BC9AB2AF23}" dt="2020-07-06T19:38:22.846" v="16"/>
        <pc:sldMkLst>
          <pc:docMk/>
          <pc:sldMk cId="870023385" sldId="266"/>
        </pc:sldMkLst>
      </pc:sldChg>
      <pc:sldChg chg="modTransition">
        <pc:chgData name="Erica Ceriotti" userId="b8ea46dc-7913-4961-bdd7-06ada39e96a7" providerId="ADAL" clId="{C7504B64-FEB7-4B70-A568-84BC9AB2AF23}" dt="2020-07-06T19:37:33.641" v="8"/>
        <pc:sldMkLst>
          <pc:docMk/>
          <pc:sldMk cId="809356502" sldId="267"/>
        </pc:sldMkLst>
      </pc:sldChg>
      <pc:sldChg chg="modTransition">
        <pc:chgData name="Erica Ceriotti" userId="b8ea46dc-7913-4961-bdd7-06ada39e96a7" providerId="ADAL" clId="{C7504B64-FEB7-4B70-A568-84BC9AB2AF23}" dt="2020-07-06T19:38:25.696" v="17"/>
        <pc:sldMkLst>
          <pc:docMk/>
          <pc:sldMk cId="4065387552" sldId="269"/>
        </pc:sldMkLst>
      </pc:sldChg>
      <pc:sldChg chg="modTransition">
        <pc:chgData name="Erica Ceriotti" userId="b8ea46dc-7913-4961-bdd7-06ada39e96a7" providerId="ADAL" clId="{C7504B64-FEB7-4B70-A568-84BC9AB2AF23}" dt="2020-07-06T19:38:20.590" v="15"/>
        <pc:sldMkLst>
          <pc:docMk/>
          <pc:sldMk cId="1149480344" sldId="271"/>
        </pc:sldMkLst>
      </pc:sldChg>
    </pc:docChg>
  </pc:docChgLst>
  <pc:docChgLst>
    <pc:chgData name="Roberto Basla" userId="3d983346-050d-4a89-98d9-03dd53af11dd" providerId="ADAL" clId="{ADD300AC-D16E-4A43-8A8A-CF21F4DEE5F4}"/>
    <pc:docChg chg="custSel modSld">
      <pc:chgData name="Roberto Basla" userId="3d983346-050d-4a89-98d9-03dd53af11dd" providerId="ADAL" clId="{ADD300AC-D16E-4A43-8A8A-CF21F4DEE5F4}" dt="2021-02-21T10:42:16.201" v="6" actId="20577"/>
      <pc:docMkLst>
        <pc:docMk/>
      </pc:docMkLst>
      <pc:sldChg chg="modSp mod">
        <pc:chgData name="Roberto Basla" userId="3d983346-050d-4a89-98d9-03dd53af11dd" providerId="ADAL" clId="{ADD300AC-D16E-4A43-8A8A-CF21F4DEE5F4}" dt="2021-02-21T10:42:16.201" v="6" actId="20577"/>
        <pc:sldMkLst>
          <pc:docMk/>
          <pc:sldMk cId="120936013" sldId="268"/>
        </pc:sldMkLst>
        <pc:spChg chg="mod">
          <ac:chgData name="Roberto Basla" userId="3d983346-050d-4a89-98d9-03dd53af11dd" providerId="ADAL" clId="{ADD300AC-D16E-4A43-8A8A-CF21F4DEE5F4}" dt="2021-02-21T10:42:16.201" v="6" actId="20577"/>
          <ac:spMkLst>
            <pc:docMk/>
            <pc:sldMk cId="120936013" sldId="268"/>
            <ac:spMk id="5" creationId="{65F77EB3-AFAA-4728-B1D6-38D236C63947}"/>
          </ac:spMkLst>
        </pc:spChg>
      </pc:sldChg>
    </pc:docChg>
  </pc:docChgLst>
  <pc:docChgLst>
    <pc:chgData name="Roberto Basla" userId="3d983346-050d-4a89-98d9-03dd53af11dd" providerId="ADAL" clId="{BB70B08C-B3BA-4176-B83A-228C4AA25D5C}"/>
    <pc:docChg chg="custSel addSld delSld modSld">
      <pc:chgData name="Roberto Basla" userId="3d983346-050d-4a89-98d9-03dd53af11dd" providerId="ADAL" clId="{BB70B08C-B3BA-4176-B83A-228C4AA25D5C}" dt="2020-07-06T20:16:38.355" v="41" actId="1076"/>
      <pc:docMkLst>
        <pc:docMk/>
      </pc:docMkLst>
      <pc:sldChg chg="modSp mod">
        <pc:chgData name="Roberto Basla" userId="3d983346-050d-4a89-98d9-03dd53af11dd" providerId="ADAL" clId="{BB70B08C-B3BA-4176-B83A-228C4AA25D5C}" dt="2020-07-06T19:44:55.414" v="0" actId="1440"/>
        <pc:sldMkLst>
          <pc:docMk/>
          <pc:sldMk cId="242819907" sldId="258"/>
        </pc:sldMkLst>
        <pc:picChg chg="mod">
          <ac:chgData name="Roberto Basla" userId="3d983346-050d-4a89-98d9-03dd53af11dd" providerId="ADAL" clId="{BB70B08C-B3BA-4176-B83A-228C4AA25D5C}" dt="2020-07-06T19:44:55.414" v="0" actId="1440"/>
          <ac:picMkLst>
            <pc:docMk/>
            <pc:sldMk cId="242819907" sldId="258"/>
            <ac:picMk id="4" creationId="{1A34EFF6-E21E-41B0-AA73-057BF98EEEDA}"/>
          </ac:picMkLst>
        </pc:picChg>
      </pc:sldChg>
      <pc:sldChg chg="modSp mod">
        <pc:chgData name="Roberto Basla" userId="3d983346-050d-4a89-98d9-03dd53af11dd" providerId="ADAL" clId="{BB70B08C-B3BA-4176-B83A-228C4AA25D5C}" dt="2020-07-06T19:49:15.675" v="12" actId="1076"/>
        <pc:sldMkLst>
          <pc:docMk/>
          <pc:sldMk cId="2839355767" sldId="264"/>
        </pc:sldMkLst>
        <pc:picChg chg="mod">
          <ac:chgData name="Roberto Basla" userId="3d983346-050d-4a89-98d9-03dd53af11dd" providerId="ADAL" clId="{BB70B08C-B3BA-4176-B83A-228C4AA25D5C}" dt="2020-07-06T19:49:15.675" v="12" actId="1076"/>
          <ac:picMkLst>
            <pc:docMk/>
            <pc:sldMk cId="2839355767" sldId="264"/>
            <ac:picMk id="8" creationId="{4F017A36-6FB7-4A74-931C-708C4954A95C}"/>
          </ac:picMkLst>
        </pc:picChg>
      </pc:sldChg>
      <pc:sldChg chg="modSp mod">
        <pc:chgData name="Roberto Basla" userId="3d983346-050d-4a89-98d9-03dd53af11dd" providerId="ADAL" clId="{BB70B08C-B3BA-4176-B83A-228C4AA25D5C}" dt="2020-07-06T20:16:38.355" v="41" actId="1076"/>
        <pc:sldMkLst>
          <pc:docMk/>
          <pc:sldMk cId="2374194696" sldId="265"/>
        </pc:sldMkLst>
        <pc:spChg chg="mod">
          <ac:chgData name="Roberto Basla" userId="3d983346-050d-4a89-98d9-03dd53af11dd" providerId="ADAL" clId="{BB70B08C-B3BA-4176-B83A-228C4AA25D5C}" dt="2020-07-06T20:16:35.773" v="40" actId="1076"/>
          <ac:spMkLst>
            <pc:docMk/>
            <pc:sldMk cId="2374194696" sldId="265"/>
            <ac:spMk id="7" creationId="{03A6EB21-3EA8-4FF1-962E-6FDC1D3FAFF1}"/>
          </ac:spMkLst>
        </pc:spChg>
        <pc:spChg chg="mod">
          <ac:chgData name="Roberto Basla" userId="3d983346-050d-4a89-98d9-03dd53af11dd" providerId="ADAL" clId="{BB70B08C-B3BA-4176-B83A-228C4AA25D5C}" dt="2020-07-06T20:16:38.355" v="41" actId="1076"/>
          <ac:spMkLst>
            <pc:docMk/>
            <pc:sldMk cId="2374194696" sldId="265"/>
            <ac:spMk id="9" creationId="{BD214581-6253-4099-9B2C-F8C2481E27BF}"/>
          </ac:spMkLst>
        </pc:spChg>
      </pc:sldChg>
      <pc:sldChg chg="modSp mod">
        <pc:chgData name="Roberto Basla" userId="3d983346-050d-4a89-98d9-03dd53af11dd" providerId="ADAL" clId="{BB70B08C-B3BA-4176-B83A-228C4AA25D5C}" dt="2020-07-06T19:45:58.601" v="6" actId="1440"/>
        <pc:sldMkLst>
          <pc:docMk/>
          <pc:sldMk cId="870023385" sldId="266"/>
        </pc:sldMkLst>
        <pc:picChg chg="mod">
          <ac:chgData name="Roberto Basla" userId="3d983346-050d-4a89-98d9-03dd53af11dd" providerId="ADAL" clId="{BB70B08C-B3BA-4176-B83A-228C4AA25D5C}" dt="2020-07-06T19:45:58.601" v="6" actId="1440"/>
          <ac:picMkLst>
            <pc:docMk/>
            <pc:sldMk cId="870023385" sldId="266"/>
            <ac:picMk id="14" creationId="{1BFC248E-D256-4FD9-BD58-0E94F5695C03}"/>
          </ac:picMkLst>
        </pc:picChg>
      </pc:sldChg>
      <pc:sldChg chg="modSp mod">
        <pc:chgData name="Roberto Basla" userId="3d983346-050d-4a89-98d9-03dd53af11dd" providerId="ADAL" clId="{BB70B08C-B3BA-4176-B83A-228C4AA25D5C}" dt="2020-07-06T19:45:38.539" v="4" actId="1440"/>
        <pc:sldMkLst>
          <pc:docMk/>
          <pc:sldMk cId="809356502" sldId="267"/>
        </pc:sldMkLst>
        <pc:picChg chg="mod">
          <ac:chgData name="Roberto Basla" userId="3d983346-050d-4a89-98d9-03dd53af11dd" providerId="ADAL" clId="{BB70B08C-B3BA-4176-B83A-228C4AA25D5C}" dt="2020-07-06T19:45:38.539" v="4" actId="1440"/>
          <ac:picMkLst>
            <pc:docMk/>
            <pc:sldMk cId="809356502" sldId="267"/>
            <ac:picMk id="7" creationId="{45B6CF7B-240C-4F8F-A8B2-572E750B3D3B}"/>
          </ac:picMkLst>
        </pc:picChg>
        <pc:picChg chg="mod">
          <ac:chgData name="Roberto Basla" userId="3d983346-050d-4a89-98d9-03dd53af11dd" providerId="ADAL" clId="{BB70B08C-B3BA-4176-B83A-228C4AA25D5C}" dt="2020-07-06T19:45:35.788" v="3" actId="1440"/>
          <ac:picMkLst>
            <pc:docMk/>
            <pc:sldMk cId="809356502" sldId="267"/>
            <ac:picMk id="8" creationId="{E420B96F-5858-4502-9C06-52A587FF8B81}"/>
          </ac:picMkLst>
        </pc:picChg>
      </pc:sldChg>
      <pc:sldChg chg="addSp delSp modSp mod">
        <pc:chgData name="Roberto Basla" userId="3d983346-050d-4a89-98d9-03dd53af11dd" providerId="ADAL" clId="{BB70B08C-B3BA-4176-B83A-228C4AA25D5C}" dt="2020-07-06T20:15:55.043" v="38" actId="1440"/>
        <pc:sldMkLst>
          <pc:docMk/>
          <pc:sldMk cId="4065387552" sldId="269"/>
        </pc:sldMkLst>
        <pc:spChg chg="del">
          <ac:chgData name="Roberto Basla" userId="3d983346-050d-4a89-98d9-03dd53af11dd" providerId="ADAL" clId="{BB70B08C-B3BA-4176-B83A-228C4AA25D5C}" dt="2020-07-06T19:55:59.779" v="25" actId="478"/>
          <ac:spMkLst>
            <pc:docMk/>
            <pc:sldMk cId="4065387552" sldId="269"/>
            <ac:spMk id="6" creationId="{6A36D70C-295D-46FD-A235-C00C32A394A6}"/>
          </ac:spMkLst>
        </pc:spChg>
        <pc:spChg chg="del">
          <ac:chgData name="Roberto Basla" userId="3d983346-050d-4a89-98d9-03dd53af11dd" providerId="ADAL" clId="{BB70B08C-B3BA-4176-B83A-228C4AA25D5C}" dt="2020-07-06T19:56:01.066" v="26" actId="478"/>
          <ac:spMkLst>
            <pc:docMk/>
            <pc:sldMk cId="4065387552" sldId="269"/>
            <ac:spMk id="7" creationId="{D353F0B0-6AFF-428C-A56D-F00C71EE28DE}"/>
          </ac:spMkLst>
        </pc:spChg>
        <pc:picChg chg="add mod">
          <ac:chgData name="Roberto Basla" userId="3d983346-050d-4a89-98d9-03dd53af11dd" providerId="ADAL" clId="{BB70B08C-B3BA-4176-B83A-228C4AA25D5C}" dt="2020-07-06T20:15:55.043" v="38" actId="1440"/>
          <ac:picMkLst>
            <pc:docMk/>
            <pc:sldMk cId="4065387552" sldId="269"/>
            <ac:picMk id="3" creationId="{C6687FB3-AB44-40E3-AEE2-2ADD974601CE}"/>
          </ac:picMkLst>
        </pc:picChg>
      </pc:sldChg>
      <pc:sldChg chg="modSp mod">
        <pc:chgData name="Roberto Basla" userId="3d983346-050d-4a89-98d9-03dd53af11dd" providerId="ADAL" clId="{BB70B08C-B3BA-4176-B83A-228C4AA25D5C}" dt="2020-07-06T19:46:08.312" v="8" actId="1440"/>
        <pc:sldMkLst>
          <pc:docMk/>
          <pc:sldMk cId="1149480344" sldId="271"/>
        </pc:sldMkLst>
        <pc:picChg chg="mod">
          <ac:chgData name="Roberto Basla" userId="3d983346-050d-4a89-98d9-03dd53af11dd" providerId="ADAL" clId="{BB70B08C-B3BA-4176-B83A-228C4AA25D5C}" dt="2020-07-06T19:46:08.312" v="8" actId="1440"/>
          <ac:picMkLst>
            <pc:docMk/>
            <pc:sldMk cId="1149480344" sldId="271"/>
            <ac:picMk id="8" creationId="{45898850-5B71-4DC2-99F6-69C3AAFE7FBF}"/>
          </ac:picMkLst>
        </pc:picChg>
        <pc:picChg chg="mod">
          <ac:chgData name="Roberto Basla" userId="3d983346-050d-4a89-98d9-03dd53af11dd" providerId="ADAL" clId="{BB70B08C-B3BA-4176-B83A-228C4AA25D5C}" dt="2020-07-06T19:46:05.865" v="7" actId="1440"/>
          <ac:picMkLst>
            <pc:docMk/>
            <pc:sldMk cId="1149480344" sldId="271"/>
            <ac:picMk id="9" creationId="{B0757A58-86DE-484E-A915-B5ED8FC8D6B7}"/>
          </ac:picMkLst>
        </pc:picChg>
      </pc:sldChg>
      <pc:sldChg chg="addSp delSp modSp add mod setBg">
        <pc:chgData name="Roberto Basla" userId="3d983346-050d-4a89-98d9-03dd53af11dd" providerId="ADAL" clId="{BB70B08C-B3BA-4176-B83A-228C4AA25D5C}" dt="2020-07-06T20:16:00.885" v="39" actId="1440"/>
        <pc:sldMkLst>
          <pc:docMk/>
          <pc:sldMk cId="967612851" sldId="272"/>
        </pc:sldMkLst>
        <pc:spChg chg="del">
          <ac:chgData name="Roberto Basla" userId="3d983346-050d-4a89-98d9-03dd53af11dd" providerId="ADAL" clId="{BB70B08C-B3BA-4176-B83A-228C4AA25D5C}" dt="2020-07-06T19:55:12.978" v="19" actId="478"/>
          <ac:spMkLst>
            <pc:docMk/>
            <pc:sldMk cId="967612851" sldId="272"/>
            <ac:spMk id="4" creationId="{5AB8636C-E001-42D4-8C73-42B38DB38C83}"/>
          </ac:spMkLst>
        </pc:spChg>
        <pc:spChg chg="del">
          <ac:chgData name="Roberto Basla" userId="3d983346-050d-4a89-98d9-03dd53af11dd" providerId="ADAL" clId="{BB70B08C-B3BA-4176-B83A-228C4AA25D5C}" dt="2020-07-06T19:55:39.863" v="23" actId="478"/>
          <ac:spMkLst>
            <pc:docMk/>
            <pc:sldMk cId="967612851" sldId="272"/>
            <ac:spMk id="5" creationId="{C24CB8FA-64A8-4E25-BA2B-740D6D83407A}"/>
          </ac:spMkLst>
        </pc:spChg>
        <pc:spChg chg="mod">
          <ac:chgData name="Roberto Basla" userId="3d983346-050d-4a89-98d9-03dd53af11dd" providerId="ADAL" clId="{BB70B08C-B3BA-4176-B83A-228C4AA25D5C}" dt="2020-07-06T19:55:32.171" v="22" actId="1037"/>
          <ac:spMkLst>
            <pc:docMk/>
            <pc:sldMk cId="967612851" sldId="272"/>
            <ac:spMk id="6" creationId="{6A36D70C-295D-46FD-A235-C00C32A394A6}"/>
          </ac:spMkLst>
        </pc:spChg>
        <pc:spChg chg="mod">
          <ac:chgData name="Roberto Basla" userId="3d983346-050d-4a89-98d9-03dd53af11dd" providerId="ADAL" clId="{BB70B08C-B3BA-4176-B83A-228C4AA25D5C}" dt="2020-07-06T20:14:10.065" v="37" actId="1076"/>
          <ac:spMkLst>
            <pc:docMk/>
            <pc:sldMk cId="967612851" sldId="272"/>
            <ac:spMk id="7" creationId="{D353F0B0-6AFF-428C-A56D-F00C71EE28DE}"/>
          </ac:spMkLst>
        </pc:spChg>
        <pc:picChg chg="add mod">
          <ac:chgData name="Roberto Basla" userId="3d983346-050d-4a89-98d9-03dd53af11dd" providerId="ADAL" clId="{BB70B08C-B3BA-4176-B83A-228C4AA25D5C}" dt="2020-07-06T20:16:00.885" v="39" actId="1440"/>
          <ac:picMkLst>
            <pc:docMk/>
            <pc:sldMk cId="967612851" sldId="272"/>
            <ac:picMk id="3" creationId="{F80D5288-A61C-433D-A1C5-3F9A96161B9C}"/>
          </ac:picMkLst>
        </pc:picChg>
      </pc:sldChg>
      <pc:sldChg chg="new del">
        <pc:chgData name="Roberto Basla" userId="3d983346-050d-4a89-98d9-03dd53af11dd" providerId="ADAL" clId="{BB70B08C-B3BA-4176-B83A-228C4AA25D5C}" dt="2020-07-06T19:54:27.858" v="14" actId="47"/>
        <pc:sldMkLst>
          <pc:docMk/>
          <pc:sldMk cId="2634390203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805382-A421-4A5D-9524-E1E01513A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3E0332-AFAE-415F-B94F-9BD1E8C3D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02A7C0-DF32-4416-A8A7-CED43D66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EF3C12-E3A3-4FE1-AD36-075118B2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6E698D-502D-4009-808B-BE89C7AF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123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B0775-889E-4323-98F5-496B0627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595317-1C91-445F-AB13-14C876421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CB574E-214D-4DE7-95F4-97D708BD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58344D-3298-4CEF-8876-F672C44C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CB2A39-354C-4DD9-BA26-EC1CC1DB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826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7F8F6CF-3B65-4FB4-BC55-CE1D36535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068866-5265-457C-AF2A-E1265BA3A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5D5639-8BB6-40F6-9514-1A44944B4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9D876D-9F46-4A99-80FC-5CA638EB5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4FF033-BF4F-45FD-BB49-0730BFF5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57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CDBBAD-DA7A-41CB-91C1-D8B93233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44A03F-6AB0-4A1D-99E6-BBB30D900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B5845C-6989-40AE-9D5C-D3D2D225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1B3E3E-68A6-4BD0-9D8E-17A59B64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D8E680-1EF2-4880-8698-30B2D6C5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215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E8E263-60FC-4BAF-BDE5-22E037C5B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96F585-5B57-430E-A433-DF44F839F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B567DD-6524-4C0B-9AD2-74A4B5EC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EDA34D-6AA7-4BC3-A393-AE80B40F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018EBF-0528-4D4F-9881-705796F6C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56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B8568C-6399-47FB-983E-15C16A12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04FB4E-8681-4875-8EAB-73CF30311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DFC4FF3-892E-4D49-ABD9-84393FD38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FB8092-02CC-4321-8308-10B450E2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50DF14-C73B-4DD9-92B6-E04BE3880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37686C-AE3E-48AD-ACD7-7E5B4239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460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21BC76-AB11-461F-8196-64E43D687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8C90FC-4C5B-4DE1-A9E5-4D0ADE54D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C30B3D-D58F-46B9-9C97-E896F93E4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3E96985-3AFE-42FD-A84A-98791BA8B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893E9FD-9D56-43CF-B9DE-76F1FE5859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0284A4B-8AB8-4C81-B99D-A5F5C84D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3B5DDDB-B61A-4FF5-818B-0C057CA0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0A9AE0C-88A1-4AF3-86C9-FF083F85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865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C5592F-F7DE-4599-B42E-BDDDAF13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EBD17E8-D496-48C4-BF81-362EB4BC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9976E2-209F-4B8F-A583-040D2E64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21B3CE-3120-4CDC-BE06-06C36F783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38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2C2555-0FE2-4A77-8404-25E412BA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20B715F-BF8F-458B-81A3-47A0EE24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B49C8B-BEA2-4FE7-9638-2DBC47EC9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6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75AF9C-E7AF-4FE8-A1DB-35AE5EE1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98274D-12C9-43D6-95BE-66E79C5D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F0F2ED-3B8E-4C6D-8465-73ACA97CD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F93711C-BB3D-451C-94B6-713EB208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839087-C5F8-4DC8-B9E6-ED2BE97D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E7CE7D-71D5-4692-828F-3CA687D0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96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157D08-A787-41EA-9C5F-AEE4E1F81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2F387D6-DC76-483A-A11B-0474BE38F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2B4C7FD-BFB3-4D59-82F8-8A1E21BED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6449F0-9C60-4977-9BE2-7202EC85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41319B-066F-4052-B3B8-E44E97FA8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43E8B70-F14A-41CC-9727-2CCD6093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16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09D90E7-8DC7-4597-BB90-D7F68DEA8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7A903D-A1EE-479C-B4A8-EDC67203C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0ECB61-DC08-4F52-B539-435456AF6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B4A8B-66F9-41EF-AE2F-3570408D96D6}" type="datetimeFigureOut">
              <a:rPr lang="it-IT" smtClean="0"/>
              <a:t>21/02/2021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964F35-1751-4496-BC14-3007C8827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283E70-F0AE-4371-9180-A57A3A27C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C3967-8E11-456C-8F63-B77EF95415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205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CB25F42-65FF-494A-AD99-A92EA2B2A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95363"/>
            <a:ext cx="9144000" cy="2433637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</a:br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[ AM27 2020 ]</a:t>
            </a:r>
            <a:b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</a:br>
            <a:b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</a:br>
            <a:r>
              <a:rPr lang="en-US" dirty="0">
                <a:ln>
                  <a:solidFill>
                    <a:sysClr val="windowText" lastClr="000000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Santorini project</a:t>
            </a:r>
            <a:endParaRPr lang="it-IT" dirty="0">
              <a:ln>
                <a:solidFill>
                  <a:sysClr val="windowText" lastClr="000000"/>
                </a:solidFill>
              </a:ln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65F77EB3-AFAA-4728-B1D6-38D236C63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9813" y="3514828"/>
            <a:ext cx="7892374" cy="1300364"/>
          </a:xfrm>
        </p:spPr>
        <p:txBody>
          <a:bodyPr>
            <a:norm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AM27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93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verde, sedendo, tavolo, acqua&#10;&#10;Descrizione generata automaticamente">
            <a:extLst>
              <a:ext uri="{FF2B5EF4-FFF2-40B4-BE49-F238E27FC236}">
                <a16:creationId xmlns:a16="http://schemas.microsoft.com/office/drawing/2014/main" id="{805889A6-CC43-4510-934D-9BC179ED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" y="0"/>
            <a:ext cx="12187645" cy="685800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156206A-CBE1-4CE3-B7F1-30B7651F1627}"/>
              </a:ext>
            </a:extLst>
          </p:cNvPr>
          <p:cNvSpPr/>
          <p:nvPr/>
        </p:nvSpPr>
        <p:spPr>
          <a:xfrm>
            <a:off x="3645602" y="4054174"/>
            <a:ext cx="895524" cy="895524"/>
          </a:xfrm>
          <a:prstGeom prst="rect">
            <a:avLst/>
          </a:prstGeom>
          <a:noFill/>
          <a:ln w="57150">
            <a:solidFill>
              <a:srgbClr val="35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D9A5EE1C-AF30-4996-856C-450B105F1F74}"/>
              </a:ext>
            </a:extLst>
          </p:cNvPr>
          <p:cNvSpPr/>
          <p:nvPr/>
        </p:nvSpPr>
        <p:spPr>
          <a:xfrm>
            <a:off x="3645602" y="4062505"/>
            <a:ext cx="895524" cy="895524"/>
          </a:xfrm>
          <a:prstGeom prst="rect">
            <a:avLst/>
          </a:prstGeom>
          <a:noFill/>
          <a:ln w="57150">
            <a:solidFill>
              <a:srgbClr val="87FF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E53CC92-D21A-444B-9242-0E07D016A9B0}"/>
              </a:ext>
            </a:extLst>
          </p:cNvPr>
          <p:cNvSpPr txBox="1"/>
          <p:nvPr/>
        </p:nvSpPr>
        <p:spPr>
          <a:xfrm>
            <a:off x="244144" y="236718"/>
            <a:ext cx="98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Depth-first search: </a:t>
            </a:r>
            <a:r>
              <a:rPr lang="en-US" sz="3200" dirty="0" err="1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Limus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 vs. Triton</a:t>
            </a:r>
            <a:endParaRPr lang="it-IT" sz="3200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4353992-26CD-4240-91EF-0A365A887994}"/>
              </a:ext>
            </a:extLst>
          </p:cNvPr>
          <p:cNvSpPr/>
          <p:nvPr/>
        </p:nvSpPr>
        <p:spPr>
          <a:xfrm>
            <a:off x="3659056" y="3023825"/>
            <a:ext cx="900000" cy="9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6233648F-95A8-4CFB-871A-1165F0B2E510}"/>
              </a:ext>
            </a:extLst>
          </p:cNvPr>
          <p:cNvSpPr/>
          <p:nvPr/>
        </p:nvSpPr>
        <p:spPr>
          <a:xfrm>
            <a:off x="3645602" y="5061396"/>
            <a:ext cx="895524" cy="8955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1871843A-9104-4CB2-A406-637A5C675B7A}"/>
              </a:ext>
            </a:extLst>
          </p:cNvPr>
          <p:cNvSpPr/>
          <p:nvPr/>
        </p:nvSpPr>
        <p:spPr>
          <a:xfrm>
            <a:off x="4645647" y="3023825"/>
            <a:ext cx="900000" cy="9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C58BA04A-92F5-4385-BCB7-5C4D2E9C67A4}"/>
              </a:ext>
            </a:extLst>
          </p:cNvPr>
          <p:cNvSpPr/>
          <p:nvPr/>
        </p:nvSpPr>
        <p:spPr>
          <a:xfrm>
            <a:off x="4613664" y="5061396"/>
            <a:ext cx="900000" cy="9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03022B86-C2BA-4930-8D14-EE65C0A13409}"/>
              </a:ext>
            </a:extLst>
          </p:cNvPr>
          <p:cNvSpPr/>
          <p:nvPr/>
        </p:nvSpPr>
        <p:spPr>
          <a:xfrm>
            <a:off x="4613664" y="4054408"/>
            <a:ext cx="900000" cy="9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82EBD7CF-E3A5-499C-85AA-6DBF6A3C491E}"/>
              </a:ext>
            </a:extLst>
          </p:cNvPr>
          <p:cNvSpPr/>
          <p:nvPr/>
        </p:nvSpPr>
        <p:spPr>
          <a:xfrm>
            <a:off x="3636993" y="5059158"/>
            <a:ext cx="900000" cy="9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63A0323D-39AD-4548-B774-588859799D4F}"/>
              </a:ext>
            </a:extLst>
          </p:cNvPr>
          <p:cNvSpPr/>
          <p:nvPr/>
        </p:nvSpPr>
        <p:spPr>
          <a:xfrm>
            <a:off x="3645602" y="3021587"/>
            <a:ext cx="895524" cy="895524"/>
          </a:xfrm>
          <a:prstGeom prst="rect">
            <a:avLst/>
          </a:prstGeom>
          <a:noFill/>
          <a:ln w="57150">
            <a:solidFill>
              <a:srgbClr val="35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EA68FBA0-D6AA-487E-9CB6-C0E635156465}"/>
              </a:ext>
            </a:extLst>
          </p:cNvPr>
          <p:cNvSpPr/>
          <p:nvPr/>
        </p:nvSpPr>
        <p:spPr>
          <a:xfrm>
            <a:off x="4644734" y="3019238"/>
            <a:ext cx="895524" cy="895524"/>
          </a:xfrm>
          <a:prstGeom prst="rect">
            <a:avLst/>
          </a:prstGeom>
          <a:noFill/>
          <a:ln w="57150">
            <a:solidFill>
              <a:srgbClr val="35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BA815E53-2F41-4C29-8350-34F965D13E9E}"/>
              </a:ext>
            </a:extLst>
          </p:cNvPr>
          <p:cNvSpPr/>
          <p:nvPr/>
        </p:nvSpPr>
        <p:spPr>
          <a:xfrm>
            <a:off x="3655292" y="1991238"/>
            <a:ext cx="900000" cy="900000"/>
          </a:xfrm>
          <a:prstGeom prst="ellipse">
            <a:avLst/>
          </a:prstGeom>
          <a:noFill/>
          <a:ln w="57150">
            <a:solidFill>
              <a:srgbClr val="87FF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6067471E-8094-47A8-AF10-004FC6E02095}"/>
              </a:ext>
            </a:extLst>
          </p:cNvPr>
          <p:cNvSpPr/>
          <p:nvPr/>
        </p:nvSpPr>
        <p:spPr>
          <a:xfrm>
            <a:off x="4647941" y="5061396"/>
            <a:ext cx="895524" cy="895524"/>
          </a:xfrm>
          <a:prstGeom prst="rect">
            <a:avLst/>
          </a:prstGeom>
          <a:noFill/>
          <a:ln w="57150">
            <a:solidFill>
              <a:srgbClr val="35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 descr="Immagine che contiene giocattolo, bambola, tenendo, pipistrello&#10;&#10;Descrizione generata automaticamente">
            <a:extLst>
              <a:ext uri="{FF2B5EF4-FFF2-40B4-BE49-F238E27FC236}">
                <a16:creationId xmlns:a16="http://schemas.microsoft.com/office/drawing/2014/main" id="{A5C4A5EE-40D9-4C99-9B36-DB2744D39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04" y="5050827"/>
            <a:ext cx="860884" cy="860884"/>
          </a:xfrm>
          <a:prstGeom prst="rect">
            <a:avLst/>
          </a:prstGeom>
        </p:spPr>
      </p:pic>
      <p:pic>
        <p:nvPicPr>
          <p:cNvPr id="3" name="Immagine 2" descr="Immagine che contiene giocattolo, bambola, tenendo, pipistrello&#10;&#10;Descrizione generata automaticamente">
            <a:extLst>
              <a:ext uri="{FF2B5EF4-FFF2-40B4-BE49-F238E27FC236}">
                <a16:creationId xmlns:a16="http://schemas.microsoft.com/office/drawing/2014/main" id="{363B9FA3-B97B-4165-A6C3-F2F096CCF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15" y="1003692"/>
            <a:ext cx="860884" cy="8608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C4D5CAB-16D0-44BD-8B2B-9FEFDFF94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446" y="2036158"/>
            <a:ext cx="900001" cy="900001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AAC5A826-34C3-433C-9473-98BC396D6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34" y="4021750"/>
            <a:ext cx="900001" cy="900001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E744F66C-205E-479A-BDE4-692EBA736D79}"/>
              </a:ext>
            </a:extLst>
          </p:cNvPr>
          <p:cNvSpPr/>
          <p:nvPr/>
        </p:nvSpPr>
        <p:spPr>
          <a:xfrm>
            <a:off x="1886268" y="1094547"/>
            <a:ext cx="895524" cy="895524"/>
          </a:xfrm>
          <a:prstGeom prst="rect">
            <a:avLst/>
          </a:prstGeom>
          <a:noFill/>
          <a:ln w="57150">
            <a:solidFill>
              <a:srgbClr val="35FD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9DE94340-094D-47D8-83E1-7BBA19E4A213}"/>
              </a:ext>
            </a:extLst>
          </p:cNvPr>
          <p:cNvSpPr/>
          <p:nvPr/>
        </p:nvSpPr>
        <p:spPr>
          <a:xfrm>
            <a:off x="1886268" y="2486158"/>
            <a:ext cx="900000" cy="9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83B7519-F21E-48B9-B68A-58939EF005E2}"/>
              </a:ext>
            </a:extLst>
          </p:cNvPr>
          <p:cNvSpPr/>
          <p:nvPr/>
        </p:nvSpPr>
        <p:spPr>
          <a:xfrm>
            <a:off x="1886268" y="3769094"/>
            <a:ext cx="900000" cy="900000"/>
          </a:xfrm>
          <a:prstGeom prst="ellipse">
            <a:avLst/>
          </a:prstGeom>
          <a:noFill/>
          <a:ln w="57150">
            <a:solidFill>
              <a:srgbClr val="87FF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30B032-64D5-45F6-925B-BD42345CC6C6}"/>
              </a:ext>
            </a:extLst>
          </p:cNvPr>
          <p:cNvSpPr txBox="1"/>
          <p:nvPr/>
        </p:nvSpPr>
        <p:spPr>
          <a:xfrm>
            <a:off x="140313" y="1219143"/>
            <a:ext cx="1773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Reachable cell </a:t>
            </a:r>
          </a:p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(super)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6BF0074-92DF-4F0E-830F-AB4146B5A380}"/>
              </a:ext>
            </a:extLst>
          </p:cNvPr>
          <p:cNvSpPr txBox="1"/>
          <p:nvPr/>
        </p:nvSpPr>
        <p:spPr>
          <a:xfrm>
            <a:off x="140313" y="2671424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Non-buildable</a:t>
            </a:r>
          </a:p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cell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082237A-56BC-42C7-88C8-0F2F351F54BB}"/>
              </a:ext>
            </a:extLst>
          </p:cNvPr>
          <p:cNvSpPr txBox="1"/>
          <p:nvPr/>
        </p:nvSpPr>
        <p:spPr>
          <a:xfrm>
            <a:off x="104890" y="3907156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Buildable cell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7D005951-DCBB-466D-9489-228AB01917AB}"/>
              </a:ext>
            </a:extLst>
          </p:cNvPr>
          <p:cNvSpPr/>
          <p:nvPr/>
        </p:nvSpPr>
        <p:spPr>
          <a:xfrm>
            <a:off x="1886268" y="5121517"/>
            <a:ext cx="895524" cy="89552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139CD041-5782-451A-A56B-5468DF16F3D7}"/>
              </a:ext>
            </a:extLst>
          </p:cNvPr>
          <p:cNvSpPr txBox="1"/>
          <p:nvPr/>
        </p:nvSpPr>
        <p:spPr>
          <a:xfrm>
            <a:off x="104890" y="5105579"/>
            <a:ext cx="1535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Current </a:t>
            </a:r>
          </a:p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hypothesized</a:t>
            </a:r>
          </a:p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position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592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0.00039 -0.14699 " pathEditMode="relative" rAng="0" ptsTypes="AA">
                                      <p:cBhvr>
                                        <p:cTn id="18" dur="1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00"/>
                            </p:stCondLst>
                            <p:childTnLst>
                              <p:par>
                                <p:cTn id="5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200"/>
                            </p:stCondLst>
                            <p:childTnLst>
                              <p:par>
                                <p:cTn id="7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00"/>
                            </p:stCondLst>
                            <p:childTnLst>
                              <p:par>
                                <p:cTn id="8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14699 L 0.00039 -0.29352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00"/>
                            </p:stCondLst>
                            <p:childTnLst>
                              <p:par>
                                <p:cTn id="89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200"/>
                            </p:stCondLst>
                            <p:childTnLst>
                              <p:par>
                                <p:cTn id="9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700"/>
                            </p:stCondLst>
                            <p:childTnLst>
                              <p:par>
                                <p:cTn id="97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29352 L 1.25E-6 4.81481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4699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700"/>
                            </p:stCondLst>
                            <p:childTnLst>
                              <p:par>
                                <p:cTn id="106" presetID="10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26" grpId="0" animBg="1"/>
      <p:bldP spid="26" grpId="1" animBg="1"/>
      <p:bldP spid="14" grpId="0" animBg="1"/>
      <p:bldP spid="14" grpId="1" animBg="1"/>
      <p:bldP spid="16" grpId="0" animBg="1"/>
      <p:bldP spid="16" grpId="1" animBg="1"/>
      <p:bldP spid="16" grpId="2" animBg="1"/>
      <p:bldP spid="16" grpId="3" animBg="1"/>
      <p:bldP spid="16" grpId="4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7" grpId="0" animBg="1"/>
      <p:bldP spid="27" grpId="1" animBg="1"/>
      <p:bldP spid="27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46F339E-1F27-4137-A468-ADBCC4D94A39}"/>
              </a:ext>
            </a:extLst>
          </p:cNvPr>
          <p:cNvSpPr txBox="1"/>
          <p:nvPr/>
        </p:nvSpPr>
        <p:spPr>
          <a:xfrm>
            <a:off x="504203" y="295441"/>
            <a:ext cx="98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Advanced functionalities: undo</a:t>
            </a:r>
            <a:endParaRPr lang="it-IT" sz="3200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pic>
        <p:nvPicPr>
          <p:cNvPr id="8" name="Immagine 7" descr="Immagine che contiene sedendo, via, verde, metro&#10;&#10;Descrizione generata automaticamente">
            <a:extLst>
              <a:ext uri="{FF2B5EF4-FFF2-40B4-BE49-F238E27FC236}">
                <a16:creationId xmlns:a16="http://schemas.microsoft.com/office/drawing/2014/main" id="{44E9C0AB-D23E-46BB-8A3B-0ACEBD44D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6822" cy="6858000"/>
          </a:xfrm>
          <a:prstGeom prst="rect">
            <a:avLst/>
          </a:prstGeom>
        </p:spPr>
      </p:pic>
      <p:pic>
        <p:nvPicPr>
          <p:cNvPr id="3" name="Immagine 2" descr="Immagine che contiene screenshot, monitor, sedendo, tavolo&#10;&#10;Descrizione generata automaticamente">
            <a:extLst>
              <a:ext uri="{FF2B5EF4-FFF2-40B4-BE49-F238E27FC236}">
                <a16:creationId xmlns:a16="http://schemas.microsoft.com/office/drawing/2014/main" id="{8030CD85-3D04-4431-BF1C-1C7685C147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32" y="0"/>
            <a:ext cx="9105516" cy="6858000"/>
          </a:xfrm>
          <a:prstGeom prst="rect">
            <a:avLst/>
          </a:prstGeom>
          <a:effectLst>
            <a:outerShdw blurRad="50800" dist="88900" dir="540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17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A02D539-BFBA-4FF2-A9A6-7965703F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34EFF6-E21E-41B0-AA73-057BF98EE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24" y="1760433"/>
            <a:ext cx="5382574" cy="5097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656CAC-A99A-4119-AE3B-7E822D4888AB}"/>
              </a:ext>
            </a:extLst>
          </p:cNvPr>
          <p:cNvSpPr txBox="1"/>
          <p:nvPr/>
        </p:nvSpPr>
        <p:spPr>
          <a:xfrm>
            <a:off x="504203" y="295441"/>
            <a:ext cx="923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Server version is running on a Raspberry pi</a:t>
            </a:r>
            <a:endParaRPr lang="it-IT" sz="3200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81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13EA7B44-63F5-44DA-8BBD-54863E4DD15D}"/>
              </a:ext>
            </a:extLst>
          </p:cNvPr>
          <p:cNvSpPr txBox="1"/>
          <p:nvPr/>
        </p:nvSpPr>
        <p:spPr>
          <a:xfrm>
            <a:off x="5475888" y="2910496"/>
            <a:ext cx="5902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Some random game examples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916D28F-A212-458A-92E5-1720175638A3}"/>
              </a:ext>
            </a:extLst>
          </p:cNvPr>
          <p:cNvSpPr txBox="1"/>
          <p:nvPr/>
        </p:nvSpPr>
        <p:spPr>
          <a:xfrm>
            <a:off x="272712" y="196619"/>
            <a:ext cx="2489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2 players – no gods</a:t>
            </a:r>
            <a:endParaRPr lang="it-IT" sz="2000" dirty="0">
              <a:solidFill>
                <a:schemeClr val="bg1"/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pic>
        <p:nvPicPr>
          <p:cNvPr id="10" name="Immagine 9" descr="Immagine che contiene elettronico, monitor, pezzo, verde&#10;&#10;Descrizione generata automaticamente">
            <a:extLst>
              <a:ext uri="{FF2B5EF4-FFF2-40B4-BE49-F238E27FC236}">
                <a16:creationId xmlns:a16="http://schemas.microsoft.com/office/drawing/2014/main" id="{04F3142D-47EC-451E-8833-0D9A380E6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5" y="596729"/>
            <a:ext cx="4210050" cy="1247775"/>
          </a:xfrm>
          <a:prstGeom prst="rect">
            <a:avLst/>
          </a:prstGeom>
        </p:spPr>
      </p:pic>
      <p:pic>
        <p:nvPicPr>
          <p:cNvPr id="13" name="Immagine 12" descr="Immagine che contiene monitor, tenendo, giocatore, computer&#10;&#10;Descrizione generata automaticamente">
            <a:extLst>
              <a:ext uri="{FF2B5EF4-FFF2-40B4-BE49-F238E27FC236}">
                <a16:creationId xmlns:a16="http://schemas.microsoft.com/office/drawing/2014/main" id="{513C41A5-5ABA-4C6D-82C7-5ED6AA415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5" y="2741680"/>
            <a:ext cx="4210050" cy="139065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731C5A9-2094-4BAD-802A-D06FF9300B42}"/>
              </a:ext>
            </a:extLst>
          </p:cNvPr>
          <p:cNvSpPr txBox="1"/>
          <p:nvPr/>
        </p:nvSpPr>
        <p:spPr>
          <a:xfrm>
            <a:off x="7540975" y="210612"/>
            <a:ext cx="2443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3 players – no gods</a:t>
            </a:r>
            <a:endParaRPr lang="it-IT" sz="2000" dirty="0">
              <a:solidFill>
                <a:schemeClr val="bg1"/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DC2441F-1A5E-438D-B60D-520E4859A030}"/>
              </a:ext>
            </a:extLst>
          </p:cNvPr>
          <p:cNvSpPr txBox="1"/>
          <p:nvPr/>
        </p:nvSpPr>
        <p:spPr>
          <a:xfrm>
            <a:off x="322505" y="2319757"/>
            <a:ext cx="4554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3 players – Demeter vs Pan vs </a:t>
            </a:r>
            <a:r>
              <a:rPr lang="en-US" sz="2000" dirty="0" err="1">
                <a:solidFill>
                  <a:schemeClr val="bg1"/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Hypnus</a:t>
            </a:r>
            <a:endParaRPr lang="it-IT" sz="2000" dirty="0">
              <a:solidFill>
                <a:schemeClr val="bg1"/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5B65EE2-DE38-4E3A-9DAD-460E22694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72" y="602059"/>
            <a:ext cx="4441219" cy="13162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9DCFB2-5C28-4533-B0A0-4B0D708343C6}"/>
              </a:ext>
            </a:extLst>
          </p:cNvPr>
          <p:cNvSpPr txBox="1"/>
          <p:nvPr/>
        </p:nvSpPr>
        <p:spPr>
          <a:xfrm>
            <a:off x="3670172" y="201949"/>
            <a:ext cx="3645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2 players – Demeter vs Triton</a:t>
            </a:r>
            <a:endParaRPr lang="it-IT" sz="2000" dirty="0">
              <a:solidFill>
                <a:schemeClr val="bg1"/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pic>
        <p:nvPicPr>
          <p:cNvPr id="12" name="Immagine 11" descr="Immagine che contiene sedendo, tenendo, tavolo, stanza&#10;&#10;Descrizione generata automaticamente">
            <a:extLst>
              <a:ext uri="{FF2B5EF4-FFF2-40B4-BE49-F238E27FC236}">
                <a16:creationId xmlns:a16="http://schemas.microsoft.com/office/drawing/2014/main" id="{0598DC5C-5B44-4BA4-80AC-3CB910E33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" y="5222607"/>
            <a:ext cx="3429000" cy="146685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B403DE-0969-4165-A326-A77A2113A79F}"/>
              </a:ext>
            </a:extLst>
          </p:cNvPr>
          <p:cNvSpPr txBox="1"/>
          <p:nvPr/>
        </p:nvSpPr>
        <p:spPr>
          <a:xfrm>
            <a:off x="193422" y="4735240"/>
            <a:ext cx="2699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10 workers per player</a:t>
            </a:r>
            <a:endParaRPr lang="it-IT" sz="2000" dirty="0">
              <a:solidFill>
                <a:schemeClr val="bg1"/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pic>
        <p:nvPicPr>
          <p:cNvPr id="17" name="Immagine 16" descr="Immagine che contiene elettronico, monitor, pezzo, verde&#10;&#10;Descrizione generata automaticamente">
            <a:extLst>
              <a:ext uri="{FF2B5EF4-FFF2-40B4-BE49-F238E27FC236}">
                <a16:creationId xmlns:a16="http://schemas.microsoft.com/office/drawing/2014/main" id="{DF09F6F5-79FA-4DE4-AD17-C807F80FD6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975" y="686626"/>
            <a:ext cx="4716903" cy="1397996"/>
          </a:xfrm>
          <a:prstGeom prst="rect">
            <a:avLst/>
          </a:prstGeom>
        </p:spPr>
      </p:pic>
      <p:pic>
        <p:nvPicPr>
          <p:cNvPr id="15" name="Immagine 14" descr="Immagine che contiene portatile, tenendo, stanza&#10;&#10;Descrizione generata automaticamente">
            <a:extLst>
              <a:ext uri="{FF2B5EF4-FFF2-40B4-BE49-F238E27FC236}">
                <a16:creationId xmlns:a16="http://schemas.microsoft.com/office/drawing/2014/main" id="{2B5B4195-C211-459A-BBA3-72BBD4AA12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391" y="4439341"/>
            <a:ext cx="3267075" cy="218122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D63C7D1-E4D0-42A0-8265-FB924ECA1213}"/>
              </a:ext>
            </a:extLst>
          </p:cNvPr>
          <p:cNvSpPr txBox="1"/>
          <p:nvPr/>
        </p:nvSpPr>
        <p:spPr>
          <a:xfrm>
            <a:off x="10043509" y="3971219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10x1 board</a:t>
            </a:r>
            <a:endParaRPr lang="it-IT" sz="2000" dirty="0">
              <a:solidFill>
                <a:schemeClr val="bg1"/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pic>
        <p:nvPicPr>
          <p:cNvPr id="20" name="Immagine 19" descr="Immagine che contiene sedendo, tenendo, tavolo, telefono&#10;&#10;Descrizione generata automaticamente">
            <a:extLst>
              <a:ext uri="{FF2B5EF4-FFF2-40B4-BE49-F238E27FC236}">
                <a16:creationId xmlns:a16="http://schemas.microsoft.com/office/drawing/2014/main" id="{CF7EAB44-188F-4BE9-935F-9E6993D77F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408" y="4735240"/>
            <a:ext cx="3305175" cy="199072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4203664-ADD3-41AF-8A21-05452718DAD4}"/>
              </a:ext>
            </a:extLst>
          </p:cNvPr>
          <p:cNvSpPr txBox="1"/>
          <p:nvPr/>
        </p:nvSpPr>
        <p:spPr>
          <a:xfrm>
            <a:off x="3651106" y="4335130"/>
            <a:ext cx="385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LillyBelle" pitchFamily="2" charset="-128"/>
                <a:ea typeface="LillyBelle" pitchFamily="2" charset="-128"/>
                <a:cs typeface="LillyBelle" pitchFamily="2" charset="-128"/>
              </a:rPr>
              <a:t>8x8 board, 5 worker per player</a:t>
            </a:r>
            <a:endParaRPr lang="it-IT" sz="2000" dirty="0">
              <a:solidFill>
                <a:schemeClr val="bg1"/>
              </a:solidFill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892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F017A36-6FB7-4A74-931C-708C4954A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3" y="1403841"/>
            <a:ext cx="8925794" cy="4218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BBA7CD7-6334-482E-9E82-05D5C7D5AF62}"/>
              </a:ext>
            </a:extLst>
          </p:cNvPr>
          <p:cNvSpPr txBox="1"/>
          <p:nvPr/>
        </p:nvSpPr>
        <p:spPr>
          <a:xfrm>
            <a:off x="157517" y="159716"/>
            <a:ext cx="98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Heartbeat system – both ways</a:t>
            </a:r>
            <a:endParaRPr lang="it-IT" sz="3200" dirty="0">
              <a:ln>
                <a:solidFill>
                  <a:schemeClr val="tx1"/>
                </a:solidFill>
              </a:ln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935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76F1147-6187-4DF0-83B3-E051827C72C1}"/>
              </a:ext>
            </a:extLst>
          </p:cNvPr>
          <p:cNvSpPr txBox="1"/>
          <p:nvPr/>
        </p:nvSpPr>
        <p:spPr>
          <a:xfrm>
            <a:off x="157517" y="159716"/>
            <a:ext cx="98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Patterns: producer/consumer</a:t>
            </a:r>
            <a:endParaRPr lang="it-IT" sz="3200" dirty="0">
              <a:ln>
                <a:solidFill>
                  <a:schemeClr val="tx1"/>
                </a:solidFill>
              </a:ln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9CB256D-998A-486B-B9C5-ACFF3DBA5C9F}"/>
              </a:ext>
            </a:extLst>
          </p:cNvPr>
          <p:cNvSpPr/>
          <p:nvPr/>
        </p:nvSpPr>
        <p:spPr>
          <a:xfrm>
            <a:off x="2887211" y="3055690"/>
            <a:ext cx="6417578" cy="746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Message queue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D55B880-12DB-4200-B845-EC961DA05B0E}"/>
              </a:ext>
            </a:extLst>
          </p:cNvPr>
          <p:cNvSpPr/>
          <p:nvPr/>
        </p:nvSpPr>
        <p:spPr>
          <a:xfrm>
            <a:off x="2025241" y="1488824"/>
            <a:ext cx="2617365" cy="87245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Producer thread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3A6EB21-3EA8-4FF1-962E-6FDC1D3FAFF1}"/>
              </a:ext>
            </a:extLst>
          </p:cNvPr>
          <p:cNvSpPr/>
          <p:nvPr/>
        </p:nvSpPr>
        <p:spPr>
          <a:xfrm>
            <a:off x="7831819" y="4496721"/>
            <a:ext cx="2567031" cy="10772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Consumer thread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8" name="Freccia in giù 7">
            <a:extLst>
              <a:ext uri="{FF2B5EF4-FFF2-40B4-BE49-F238E27FC236}">
                <a16:creationId xmlns:a16="http://schemas.microsoft.com/office/drawing/2014/main" id="{71508B21-3460-475F-A615-D8BB184A7FB0}"/>
              </a:ext>
            </a:extLst>
          </p:cNvPr>
          <p:cNvSpPr/>
          <p:nvPr/>
        </p:nvSpPr>
        <p:spPr>
          <a:xfrm>
            <a:off x="3119304" y="2514489"/>
            <a:ext cx="429237" cy="387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giù 8">
            <a:extLst>
              <a:ext uri="{FF2B5EF4-FFF2-40B4-BE49-F238E27FC236}">
                <a16:creationId xmlns:a16="http://schemas.microsoft.com/office/drawing/2014/main" id="{BD214581-6253-4099-9B2C-F8C2481E27BF}"/>
              </a:ext>
            </a:extLst>
          </p:cNvPr>
          <p:cNvSpPr/>
          <p:nvPr/>
        </p:nvSpPr>
        <p:spPr>
          <a:xfrm>
            <a:off x="8900715" y="3955520"/>
            <a:ext cx="429237" cy="387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860C157-857D-419F-BF44-98A5B64C29E1}"/>
              </a:ext>
            </a:extLst>
          </p:cNvPr>
          <p:cNvSpPr txBox="1"/>
          <p:nvPr/>
        </p:nvSpPr>
        <p:spPr>
          <a:xfrm>
            <a:off x="7682843" y="1488824"/>
            <a:ext cx="35349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Used in the client: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To read server messages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To capture user inputs</a:t>
            </a:r>
          </a:p>
          <a:p>
            <a:r>
              <a:rPr lang="it-IT" dirty="0" err="1">
                <a:latin typeface="LillyBelle" pitchFamily="2" charset="-128"/>
                <a:ea typeface="LillyBelle" pitchFamily="2" charset="-128"/>
                <a:cs typeface="LillyBelle" pitchFamily="2" charset="-128"/>
              </a:rPr>
              <a:t>While</a:t>
            </a:r>
            <a:r>
              <a:rPr lang="it-IT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 keeping the </a:t>
            </a:r>
            <a:r>
              <a:rPr lang="it-IT" dirty="0" err="1">
                <a:latin typeface="LillyBelle" pitchFamily="2" charset="-128"/>
                <a:ea typeface="LillyBelle" pitchFamily="2" charset="-128"/>
                <a:cs typeface="LillyBelle" pitchFamily="2" charset="-128"/>
              </a:rPr>
              <a:t>main</a:t>
            </a:r>
            <a:r>
              <a:rPr lang="it-IT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 </a:t>
            </a:r>
            <a:r>
              <a:rPr lang="it-IT" dirty="0" err="1">
                <a:latin typeface="LillyBelle" pitchFamily="2" charset="-128"/>
                <a:ea typeface="LillyBelle" pitchFamily="2" charset="-128"/>
                <a:cs typeface="LillyBelle" pitchFamily="2" charset="-128"/>
              </a:rPr>
              <a:t>process</a:t>
            </a:r>
            <a:r>
              <a:rPr lang="it-IT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 </a:t>
            </a:r>
          </a:p>
          <a:p>
            <a:r>
              <a:rPr lang="it-IT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free from I/O </a:t>
            </a:r>
            <a:r>
              <a:rPr lang="it-IT" dirty="0" err="1">
                <a:latin typeface="LillyBelle" pitchFamily="2" charset="-128"/>
                <a:ea typeface="LillyBelle" pitchFamily="2" charset="-128"/>
                <a:cs typeface="LillyBelle" pitchFamily="2" charset="-128"/>
              </a:rPr>
              <a:t>operations</a:t>
            </a:r>
            <a:r>
              <a:rPr lang="it-IT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 </a:t>
            </a:r>
            <a:endParaRPr lang="en-US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4194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56B426-8C62-4BC6-B508-727771E664F5}"/>
              </a:ext>
            </a:extLst>
          </p:cNvPr>
          <p:cNvSpPr txBox="1"/>
          <p:nvPr/>
        </p:nvSpPr>
        <p:spPr>
          <a:xfrm>
            <a:off x="157517" y="159716"/>
            <a:ext cx="981425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n w="0">
                  <a:solidFill>
                    <a:schemeClr val="tx1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Patterns: observer</a:t>
            </a:r>
            <a:endParaRPr lang="it-IT" sz="3200" dirty="0">
              <a:ln w="0">
                <a:solidFill>
                  <a:schemeClr val="tx1"/>
                </a:solidFill>
              </a:ln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8E8CC97-4E74-4B74-9C26-AE7AB939DBA8}"/>
              </a:ext>
            </a:extLst>
          </p:cNvPr>
          <p:cNvSpPr txBox="1"/>
          <p:nvPr/>
        </p:nvSpPr>
        <p:spPr>
          <a:xfrm>
            <a:off x="5989740" y="1031846"/>
            <a:ext cx="5977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Used: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Between model (observable) and view (observer)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Between controller (observer) and view (observable)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Between gods (both observable and observers)</a:t>
            </a:r>
          </a:p>
        </p:txBody>
      </p:sp>
      <p:pic>
        <p:nvPicPr>
          <p:cNvPr id="7" name="Immagine 6" descr="Immagine che contiene screenshot, verde, computer, telefono&#10;&#10;Descrizione generata automaticamente">
            <a:extLst>
              <a:ext uri="{FF2B5EF4-FFF2-40B4-BE49-F238E27FC236}">
                <a16:creationId xmlns:a16="http://schemas.microsoft.com/office/drawing/2014/main" id="{45B6CF7B-240C-4F8F-A8B2-572E750B3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5516"/>
            <a:ext cx="5981700" cy="3295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420B96F-5858-4502-9C06-52A587FF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31" y="1632010"/>
            <a:ext cx="5336690" cy="3435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Freccia angolare in su 8">
            <a:extLst>
              <a:ext uri="{FF2B5EF4-FFF2-40B4-BE49-F238E27FC236}">
                <a16:creationId xmlns:a16="http://schemas.microsoft.com/office/drawing/2014/main" id="{5D7A7555-39A2-4335-AFAA-3B468CD456D1}"/>
              </a:ext>
            </a:extLst>
          </p:cNvPr>
          <p:cNvSpPr/>
          <p:nvPr/>
        </p:nvSpPr>
        <p:spPr>
          <a:xfrm rot="5400000">
            <a:off x="4869809" y="4425817"/>
            <a:ext cx="956345" cy="1283516"/>
          </a:xfrm>
          <a:prstGeom prst="bent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35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B8636C-E001-42D4-8C73-42B38DB38C83}"/>
              </a:ext>
            </a:extLst>
          </p:cNvPr>
          <p:cNvSpPr txBox="1"/>
          <p:nvPr/>
        </p:nvSpPr>
        <p:spPr>
          <a:xfrm>
            <a:off x="157517" y="159716"/>
            <a:ext cx="98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Patterns: command</a:t>
            </a:r>
            <a:endParaRPr lang="it-IT" sz="3200" dirty="0">
              <a:ln>
                <a:solidFill>
                  <a:schemeClr val="tx1"/>
                </a:solidFill>
              </a:ln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24CB8FA-64A8-4E25-BA2B-740D6D83407A}"/>
              </a:ext>
            </a:extLst>
          </p:cNvPr>
          <p:cNvSpPr txBox="1"/>
          <p:nvPr/>
        </p:nvSpPr>
        <p:spPr>
          <a:xfrm>
            <a:off x="6693160" y="452103"/>
            <a:ext cx="432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Used to handle the user inputs and server messages in the client</a:t>
            </a:r>
          </a:p>
        </p:txBody>
      </p:sp>
      <p:pic>
        <p:nvPicPr>
          <p:cNvPr id="3" name="Immagine 2" descr="Immagine che contiene monitor, interni, computer, portatile&#10;&#10;Descrizione generata automaticamente">
            <a:extLst>
              <a:ext uri="{FF2B5EF4-FFF2-40B4-BE49-F238E27FC236}">
                <a16:creationId xmlns:a16="http://schemas.microsoft.com/office/drawing/2014/main" id="{C6687FB3-AB44-40E3-AEE2-2ADD97460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54" y="1285969"/>
            <a:ext cx="7778491" cy="5320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38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A36D70C-295D-46FD-A235-C00C32A394A6}"/>
              </a:ext>
            </a:extLst>
          </p:cNvPr>
          <p:cNvSpPr txBox="1"/>
          <p:nvPr/>
        </p:nvSpPr>
        <p:spPr>
          <a:xfrm>
            <a:off x="157517" y="159715"/>
            <a:ext cx="981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Patterns: factory method</a:t>
            </a:r>
            <a:endParaRPr lang="it-IT" sz="3200" dirty="0">
              <a:ln>
                <a:solidFill>
                  <a:schemeClr val="tx1"/>
                </a:solidFill>
              </a:ln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353F0B0-6AFF-428C-A56D-F00C71EE28DE}"/>
              </a:ext>
            </a:extLst>
          </p:cNvPr>
          <p:cNvSpPr txBox="1"/>
          <p:nvPr/>
        </p:nvSpPr>
        <p:spPr>
          <a:xfrm>
            <a:off x="7663543" y="1448768"/>
            <a:ext cx="432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Used to create map components </a:t>
            </a:r>
          </a:p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(a bit overkill)</a:t>
            </a:r>
          </a:p>
        </p:txBody>
      </p:sp>
      <p:pic>
        <p:nvPicPr>
          <p:cNvPr id="3" name="Immagine 2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F80D5288-A61C-433D-A1C5-3F9A96161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33" y="2799377"/>
            <a:ext cx="8162534" cy="1903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61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832953-4574-4CDD-85BA-87DEC132B747}"/>
              </a:ext>
            </a:extLst>
          </p:cNvPr>
          <p:cNvSpPr txBox="1"/>
          <p:nvPr/>
        </p:nvSpPr>
        <p:spPr>
          <a:xfrm>
            <a:off x="224629" y="220869"/>
            <a:ext cx="981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Some additional and experimental functions </a:t>
            </a:r>
          </a:p>
          <a:p>
            <a:r>
              <a:rPr lang="en-US" sz="3200" dirty="0">
                <a:ln>
                  <a:solidFill>
                    <a:schemeClr val="tx1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(out of specifications – server &amp; CLI)</a:t>
            </a:r>
            <a:endParaRPr lang="it-IT" sz="3200" dirty="0">
              <a:ln>
                <a:solidFill>
                  <a:schemeClr val="tx1"/>
                </a:solidFill>
              </a:ln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9C0838-5994-49D0-BF0C-BEAC0A0F9C41}"/>
              </a:ext>
            </a:extLst>
          </p:cNvPr>
          <p:cNvSpPr txBox="1"/>
          <p:nvPr/>
        </p:nvSpPr>
        <p:spPr>
          <a:xfrm>
            <a:off x="4826876" y="1654817"/>
            <a:ext cx="316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Games without gods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pic>
        <p:nvPicPr>
          <p:cNvPr id="14" name="Immagine 13" descr="Immagine che contiene sedendo, tavolo, remoto, schermo&#10;&#10;Descrizione generata automaticamente">
            <a:extLst>
              <a:ext uri="{FF2B5EF4-FFF2-40B4-BE49-F238E27FC236}">
                <a16:creationId xmlns:a16="http://schemas.microsoft.com/office/drawing/2014/main" id="{1BFC248E-D256-4FD9-BD58-0E94F5695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445" y="2200813"/>
            <a:ext cx="6927109" cy="3489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023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832953-4574-4CDD-85BA-87DEC132B747}"/>
              </a:ext>
            </a:extLst>
          </p:cNvPr>
          <p:cNvSpPr txBox="1"/>
          <p:nvPr/>
        </p:nvSpPr>
        <p:spPr>
          <a:xfrm>
            <a:off x="224629" y="220869"/>
            <a:ext cx="98142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Some additional and experimental functions </a:t>
            </a:r>
          </a:p>
          <a:p>
            <a:r>
              <a:rPr lang="en-US" sz="3200" dirty="0">
                <a:ln>
                  <a:solidFill>
                    <a:schemeClr val="tx1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(out of specifications – server &amp; CLI)</a:t>
            </a:r>
            <a:endParaRPr lang="it-IT" sz="3200" dirty="0">
              <a:ln>
                <a:solidFill>
                  <a:schemeClr val="tx1"/>
                </a:solidFill>
              </a:ln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5E16A9-0C5A-4D17-B5EA-F3CEFA301042}"/>
              </a:ext>
            </a:extLst>
          </p:cNvPr>
          <p:cNvSpPr txBox="1"/>
          <p:nvPr/>
        </p:nvSpPr>
        <p:spPr>
          <a:xfrm>
            <a:off x="263265" y="1418928"/>
            <a:ext cx="44942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Updatable configurations </a:t>
            </a:r>
          </a:p>
          <a:p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(exported at first use in .json format)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Adding/removing gods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Modifying the board dimensions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LillyBelle" pitchFamily="2" charset="-128"/>
                <a:ea typeface="LillyBelle" pitchFamily="2" charset="-128"/>
                <a:cs typeface="LillyBelle" pitchFamily="2" charset="-128"/>
              </a:rPr>
              <a:t>Changing the number of workers per player</a:t>
            </a:r>
            <a:endParaRPr lang="it-IT" dirty="0"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5898850-5B71-4DC2-99F6-69C3AAFE7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877" y="1006257"/>
            <a:ext cx="2634098" cy="53497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0757A58-86DE-484E-A915-B5ED8FC8D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76" y="3869573"/>
            <a:ext cx="5526800" cy="13536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48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ADCCED2-2F57-4448-A19D-D556CFB77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4741" b="-4741"/>
          <a:stretch/>
        </p:blipFill>
        <p:spPr>
          <a:xfrm>
            <a:off x="-1" y="0"/>
            <a:ext cx="12198685" cy="719599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E3EF7D-1D69-4C3B-BE6B-13C58ABF6B8C}"/>
              </a:ext>
            </a:extLst>
          </p:cNvPr>
          <p:cNvSpPr txBox="1"/>
          <p:nvPr/>
        </p:nvSpPr>
        <p:spPr>
          <a:xfrm>
            <a:off x="7184571" y="741458"/>
            <a:ext cx="29298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1E1E1E"/>
                  </a:solidFill>
                </a:ln>
                <a:latin typeface="LillyBelle" pitchFamily="2" charset="-128"/>
                <a:ea typeface="LillyBelle" pitchFamily="2" charset="-128"/>
                <a:cs typeface="LillyBelle" pitchFamily="2" charset="-128"/>
              </a:rPr>
              <a:t>Actions are allowed only if previously validated by the server </a:t>
            </a:r>
            <a:endParaRPr lang="it-IT" sz="3200" dirty="0">
              <a:ln>
                <a:solidFill>
                  <a:srgbClr val="1E1E1E"/>
                </a:solidFill>
              </a:ln>
              <a:latin typeface="LillyBelle" pitchFamily="2" charset="-128"/>
              <a:ea typeface="LillyBelle" pitchFamily="2" charset="-128"/>
              <a:cs typeface="LillyBell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358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C70FFC107642F4DB78ECC97FAF1E714" ma:contentTypeVersion="10" ma:contentTypeDescription="Creare un nuovo documento." ma:contentTypeScope="" ma:versionID="702da9c2b5a20cdfb3da0ea711e36ccd">
  <xsd:schema xmlns:xsd="http://www.w3.org/2001/XMLSchema" xmlns:xs="http://www.w3.org/2001/XMLSchema" xmlns:p="http://schemas.microsoft.com/office/2006/metadata/properties" xmlns:ns3="26ecbc27-f730-4e33-9ea0-8d142387a323" xmlns:ns4="5bbf168f-7bae-4f66-a1fc-1bbae5534712" targetNamespace="http://schemas.microsoft.com/office/2006/metadata/properties" ma:root="true" ma:fieldsID="ac680519fe7b084172d3e5d64877e5be" ns3:_="" ns4:_="">
    <xsd:import namespace="26ecbc27-f730-4e33-9ea0-8d142387a323"/>
    <xsd:import namespace="5bbf168f-7bae-4f66-a1fc-1bbae55347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3:MediaServiceAutoTags" minOccurs="0"/>
                <xsd:element ref="ns3:MediaServiceDateTaken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cbc27-f730-4e33-9ea0-8d142387a3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f168f-7bae-4f66-a1fc-1bbae55347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6AD060-BF26-4878-912A-D40BBFBF50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ecbc27-f730-4e33-9ea0-8d142387a323"/>
    <ds:schemaRef ds:uri="5bbf168f-7bae-4f66-a1fc-1bbae55347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4BAE8D-3B5B-4FD9-B210-844CC49C7CE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0AC20DA-E752-4C8A-AC55-2DCB188B91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252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LillyBelle</vt:lpstr>
      <vt:lpstr>Arial</vt:lpstr>
      <vt:lpstr>Calibri</vt:lpstr>
      <vt:lpstr>Calibri Light</vt:lpstr>
      <vt:lpstr>Tema di Office</vt:lpstr>
      <vt:lpstr> [ AM27 2020 ]  Santorini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Roberto Basla</dc:creator>
  <cp:lastModifiedBy>Roberto Basla</cp:lastModifiedBy>
  <cp:revision>7</cp:revision>
  <dcterms:created xsi:type="dcterms:W3CDTF">2020-07-04T16:39:30Z</dcterms:created>
  <dcterms:modified xsi:type="dcterms:W3CDTF">2021-02-21T10:42:35Z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0x010100BC70FFC107642F4DB78ECC97FAF1E714</vt:lpwstr>
  </property>
</Properties>
</file>